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0"/>
    <p:restoredTop sz="94658"/>
  </p:normalViewPr>
  <p:slideViewPr>
    <p:cSldViewPr snapToGrid="0" snapToObjects="1">
      <p:cViewPr>
        <p:scale>
          <a:sx n="100" d="100"/>
          <a:sy n="100" d="100"/>
        </p:scale>
        <p:origin x="204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F01AB-8CAD-E443-AEA7-8F706E442649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6D979-684B-014F-AA53-AAF5D37D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2017-12-22T01:40:53Z</dcterms:created>
  <dcterms:modified xsi:type="dcterms:W3CDTF">2017-12-22T01:42:30Z</dcterms:modified>
</cp:coreProperties>
</file>